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  <p:sldMasterId id="2147483675" r:id="rId3"/>
    <p:sldMasterId id="2147483683" r:id="rId4"/>
  </p:sldMasterIdLst>
  <p:notesMasterIdLst>
    <p:notesMasterId r:id="rId11"/>
  </p:notesMasterIdLst>
  <p:sldIdLst>
    <p:sldId id="261" r:id="rId5"/>
    <p:sldId id="256" r:id="rId6"/>
    <p:sldId id="258" r:id="rId7"/>
    <p:sldId id="259" r:id="rId8"/>
    <p:sldId id="257" r:id="rId9"/>
    <p:sldId id="260" r:id="rId1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a Zhukova" initials="MZ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8DB3"/>
    <a:srgbClr val="1C67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1279" autoAdjust="0"/>
  </p:normalViewPr>
  <p:slideViewPr>
    <p:cSldViewPr>
      <p:cViewPr varScale="1">
        <p:scale>
          <a:sx n="121" d="100"/>
          <a:sy n="121" d="100"/>
        </p:scale>
        <p:origin x="90" y="15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9FE17-E757-4D32-A71B-28106AFBC87D}" type="datetimeFigureOut">
              <a:rPr lang="ru-RU" smtClean="0"/>
              <a:t>06.07.2021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C0FE26-66CF-4167-BCAF-3893B646D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314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C0FE26-66CF-4167-BCAF-3893B646D7F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1107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0FE26-66CF-4167-BCAF-3893B646D7F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716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0FE26-66CF-4167-BCAF-3893B646D7F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20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99335"/>
            <a:ext cx="6400800" cy="228599"/>
          </a:xfrm>
        </p:spPr>
        <p:txBody>
          <a:bodyPr anchor="b" anchorCtr="0">
            <a:normAutofit/>
          </a:bodyPr>
          <a:lstStyle>
            <a:lvl1pPr marL="0" indent="0" algn="ctr">
              <a:buNone/>
              <a:defRPr sz="1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98416" y="4902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910801" y="42723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 descr="ITMO_logo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894" y="1329612"/>
            <a:ext cx="4094212" cy="223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799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927384"/>
            <a:ext cx="8229600" cy="62048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57205" y="1759744"/>
            <a:ext cx="2588883" cy="1063056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3276153" y="1759744"/>
            <a:ext cx="2588883" cy="1063056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9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6097917" y="1759744"/>
            <a:ext cx="2588883" cy="1063056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457205" y="3324086"/>
            <a:ext cx="2588883" cy="1063056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1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3276153" y="3324086"/>
            <a:ext cx="2588883" cy="1063056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2" name="Picture Placeholder 10"/>
          <p:cNvSpPr>
            <a:spLocks noGrp="1"/>
          </p:cNvSpPr>
          <p:nvPr>
            <p:ph type="pic" sz="quarter" idx="19"/>
          </p:nvPr>
        </p:nvSpPr>
        <p:spPr>
          <a:xfrm>
            <a:off x="6097917" y="3324086"/>
            <a:ext cx="2588883" cy="1063056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20"/>
          </p:nvPr>
        </p:nvSpPr>
        <p:spPr>
          <a:xfrm>
            <a:off x="457205" y="2899173"/>
            <a:ext cx="2589213" cy="269081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21"/>
          </p:nvPr>
        </p:nvSpPr>
        <p:spPr>
          <a:xfrm>
            <a:off x="3275823" y="2899173"/>
            <a:ext cx="2589213" cy="269081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7" name="Text Placeholder 24"/>
          <p:cNvSpPr>
            <a:spLocks noGrp="1"/>
          </p:cNvSpPr>
          <p:nvPr>
            <p:ph type="body" sz="quarter" idx="22"/>
          </p:nvPr>
        </p:nvSpPr>
        <p:spPr>
          <a:xfrm>
            <a:off x="6085710" y="2899173"/>
            <a:ext cx="2589213" cy="269081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8" name="Text Placeholder 24"/>
          <p:cNvSpPr>
            <a:spLocks noGrp="1"/>
          </p:cNvSpPr>
          <p:nvPr>
            <p:ph type="body" sz="quarter" idx="23"/>
          </p:nvPr>
        </p:nvSpPr>
        <p:spPr>
          <a:xfrm>
            <a:off x="457205" y="4472765"/>
            <a:ext cx="2589213" cy="269081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Text Placeholder 24"/>
          <p:cNvSpPr>
            <a:spLocks noGrp="1"/>
          </p:cNvSpPr>
          <p:nvPr>
            <p:ph type="body" sz="quarter" idx="24"/>
          </p:nvPr>
        </p:nvSpPr>
        <p:spPr>
          <a:xfrm>
            <a:off x="3275823" y="4472765"/>
            <a:ext cx="2589213" cy="269081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Text Placeholder 24"/>
          <p:cNvSpPr>
            <a:spLocks noGrp="1"/>
          </p:cNvSpPr>
          <p:nvPr>
            <p:ph type="body" sz="quarter" idx="25"/>
          </p:nvPr>
        </p:nvSpPr>
        <p:spPr>
          <a:xfrm>
            <a:off x="6085710" y="4472765"/>
            <a:ext cx="2589213" cy="269081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185640"/>
            <a:ext cx="465603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 cap="none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6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927384"/>
            <a:ext cx="8229600" cy="62048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57205" y="1759744"/>
            <a:ext cx="2588883" cy="1063056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3276153" y="1759744"/>
            <a:ext cx="2588883" cy="1063056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9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6097917" y="1759744"/>
            <a:ext cx="2588883" cy="1063056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Text Placeholder 24"/>
          <p:cNvSpPr>
            <a:spLocks noGrp="1"/>
          </p:cNvSpPr>
          <p:nvPr>
            <p:ph type="body" sz="quarter" idx="20"/>
          </p:nvPr>
        </p:nvSpPr>
        <p:spPr>
          <a:xfrm>
            <a:off x="457205" y="2899173"/>
            <a:ext cx="2589213" cy="269081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24"/>
          <p:cNvSpPr>
            <a:spLocks noGrp="1"/>
          </p:cNvSpPr>
          <p:nvPr>
            <p:ph type="body" sz="quarter" idx="21"/>
          </p:nvPr>
        </p:nvSpPr>
        <p:spPr>
          <a:xfrm>
            <a:off x="3275823" y="2899173"/>
            <a:ext cx="2589213" cy="269081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Text Placeholder 24"/>
          <p:cNvSpPr>
            <a:spLocks noGrp="1"/>
          </p:cNvSpPr>
          <p:nvPr>
            <p:ph type="body" sz="quarter" idx="22"/>
          </p:nvPr>
        </p:nvSpPr>
        <p:spPr>
          <a:xfrm>
            <a:off x="6085710" y="2899173"/>
            <a:ext cx="2589213" cy="269081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319723"/>
            <a:ext cx="4038600" cy="12749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319723"/>
            <a:ext cx="4038600" cy="12749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185640"/>
            <a:ext cx="465603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 cap="none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299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927384"/>
            <a:ext cx="8229600" cy="62048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759939"/>
            <a:ext cx="5018388" cy="294303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5659439" y="1770130"/>
            <a:ext cx="3036565" cy="2919036"/>
          </a:xfrm>
          <a:custGeom>
            <a:avLst/>
            <a:gdLst>
              <a:gd name="connsiteX0" fmla="*/ 0 w 3027362"/>
              <a:gd name="connsiteY0" fmla="*/ 0 h 1885950"/>
              <a:gd name="connsiteX1" fmla="*/ 2528981 w 3027362"/>
              <a:gd name="connsiteY1" fmla="*/ 0 h 1885950"/>
              <a:gd name="connsiteX2" fmla="*/ 3027362 w 3027362"/>
              <a:gd name="connsiteY2" fmla="*/ 498381 h 1885950"/>
              <a:gd name="connsiteX3" fmla="*/ 3027362 w 3027362"/>
              <a:gd name="connsiteY3" fmla="*/ 1885950 h 1885950"/>
              <a:gd name="connsiteX4" fmla="*/ 0 w 3027362"/>
              <a:gd name="connsiteY4" fmla="*/ 1885950 h 1885950"/>
              <a:gd name="connsiteX5" fmla="*/ 0 w 3027362"/>
              <a:gd name="connsiteY5" fmla="*/ 0 h 1885950"/>
              <a:gd name="connsiteX0" fmla="*/ 0 w 3036565"/>
              <a:gd name="connsiteY0" fmla="*/ 0 h 3892048"/>
              <a:gd name="connsiteX1" fmla="*/ 2528981 w 3036565"/>
              <a:gd name="connsiteY1" fmla="*/ 0 h 3892048"/>
              <a:gd name="connsiteX2" fmla="*/ 3027362 w 3036565"/>
              <a:gd name="connsiteY2" fmla="*/ 498381 h 3892048"/>
              <a:gd name="connsiteX3" fmla="*/ 3036565 w 3036565"/>
              <a:gd name="connsiteY3" fmla="*/ 3892048 h 3892048"/>
              <a:gd name="connsiteX4" fmla="*/ 0 w 3036565"/>
              <a:gd name="connsiteY4" fmla="*/ 1885950 h 3892048"/>
              <a:gd name="connsiteX5" fmla="*/ 0 w 3036565"/>
              <a:gd name="connsiteY5" fmla="*/ 0 h 3892048"/>
              <a:gd name="connsiteX0" fmla="*/ 0 w 3036565"/>
              <a:gd name="connsiteY0" fmla="*/ 0 h 3892048"/>
              <a:gd name="connsiteX1" fmla="*/ 2528981 w 3036565"/>
              <a:gd name="connsiteY1" fmla="*/ 0 h 3892048"/>
              <a:gd name="connsiteX2" fmla="*/ 3027362 w 3036565"/>
              <a:gd name="connsiteY2" fmla="*/ 498381 h 3892048"/>
              <a:gd name="connsiteX3" fmla="*/ 3036565 w 3036565"/>
              <a:gd name="connsiteY3" fmla="*/ 3892048 h 3892048"/>
              <a:gd name="connsiteX4" fmla="*/ 9203 w 3036565"/>
              <a:gd name="connsiteY4" fmla="*/ 3892047 h 3892048"/>
              <a:gd name="connsiteX5" fmla="*/ 0 w 3036565"/>
              <a:gd name="connsiteY5" fmla="*/ 0 h 3892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36565" h="3892048">
                <a:moveTo>
                  <a:pt x="0" y="0"/>
                </a:moveTo>
                <a:lnTo>
                  <a:pt x="2528981" y="0"/>
                </a:lnTo>
                <a:cubicBezTo>
                  <a:pt x="2804229" y="0"/>
                  <a:pt x="3027362" y="223133"/>
                  <a:pt x="3027362" y="498381"/>
                </a:cubicBezTo>
                <a:cubicBezTo>
                  <a:pt x="3030430" y="1629603"/>
                  <a:pt x="3033497" y="2760826"/>
                  <a:pt x="3036565" y="3892048"/>
                </a:cubicBezTo>
                <a:lnTo>
                  <a:pt x="9203" y="3892047"/>
                </a:lnTo>
                <a:cubicBezTo>
                  <a:pt x="6135" y="2594698"/>
                  <a:pt x="3068" y="1297349"/>
                  <a:pt x="0" y="0"/>
                </a:cubicBezTo>
                <a:close/>
              </a:path>
            </a:pathLst>
          </a:custGeom>
          <a:ln>
            <a:noFill/>
          </a:ln>
        </p:spPr>
        <p:txBody>
          <a:bodyPr/>
          <a:lstStyle/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185640"/>
            <a:ext cx="465603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 cap="none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9113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185640"/>
            <a:ext cx="465603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 cap="none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3878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927385"/>
            <a:ext cx="6273934" cy="62048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46133"/>
            <a:ext cx="6273934" cy="284849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185640"/>
            <a:ext cx="465603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 cap="none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" name="Picture 2" descr="слоган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542" y="3807306"/>
            <a:ext cx="2412864" cy="134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3392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kfq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9938"/>
            <a:ext cx="4038600" cy="2834686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9938"/>
            <a:ext cx="4038600" cy="2834686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185640"/>
            <a:ext cx="465603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 cap="none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0470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759939"/>
            <a:ext cx="5018388" cy="294303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659438" y="1759747"/>
            <a:ext cx="3027362" cy="1414463"/>
          </a:xfrm>
          <a:custGeom>
            <a:avLst/>
            <a:gdLst/>
            <a:ahLst/>
            <a:cxnLst/>
            <a:rect l="l" t="t" r="r" b="b"/>
            <a:pathLst>
              <a:path w="3027362" h="1885950">
                <a:moveTo>
                  <a:pt x="0" y="0"/>
                </a:moveTo>
                <a:lnTo>
                  <a:pt x="3027362" y="0"/>
                </a:lnTo>
                <a:lnTo>
                  <a:pt x="3027362" y="1063625"/>
                </a:lnTo>
                <a:lnTo>
                  <a:pt x="3026362" y="1063625"/>
                </a:lnTo>
                <a:lnTo>
                  <a:pt x="3023015" y="1129917"/>
                </a:lnTo>
                <a:cubicBezTo>
                  <a:pt x="2982765" y="1526260"/>
                  <a:pt x="2667672" y="1841353"/>
                  <a:pt x="2271329" y="1881603"/>
                </a:cubicBezTo>
                <a:lnTo>
                  <a:pt x="2205037" y="1884951"/>
                </a:lnTo>
                <a:lnTo>
                  <a:pt x="2205037" y="1885950"/>
                </a:lnTo>
                <a:lnTo>
                  <a:pt x="0" y="1885950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5659438" y="3288509"/>
            <a:ext cx="3027362" cy="1414463"/>
          </a:xfrm>
          <a:custGeom>
            <a:avLst/>
            <a:gdLst/>
            <a:ahLst/>
            <a:cxnLst/>
            <a:rect l="l" t="t" r="r" b="b"/>
            <a:pathLst>
              <a:path w="3027362" h="1885950">
                <a:moveTo>
                  <a:pt x="0" y="0"/>
                </a:moveTo>
                <a:lnTo>
                  <a:pt x="3027362" y="0"/>
                </a:lnTo>
                <a:lnTo>
                  <a:pt x="3027362" y="1063625"/>
                </a:lnTo>
                <a:lnTo>
                  <a:pt x="3026362" y="1063625"/>
                </a:lnTo>
                <a:lnTo>
                  <a:pt x="3023015" y="1129917"/>
                </a:lnTo>
                <a:cubicBezTo>
                  <a:pt x="2982765" y="1526260"/>
                  <a:pt x="2667672" y="1841353"/>
                  <a:pt x="2271329" y="1881603"/>
                </a:cubicBezTo>
                <a:lnTo>
                  <a:pt x="2205037" y="1884951"/>
                </a:lnTo>
                <a:lnTo>
                  <a:pt x="2205037" y="1885950"/>
                </a:lnTo>
                <a:lnTo>
                  <a:pt x="0" y="1885950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7501"/>
            <a:ext cx="8229600" cy="62031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185640"/>
            <a:ext cx="465603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 cap="none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9455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927385"/>
            <a:ext cx="8229600" cy="62048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57207" y="1759744"/>
            <a:ext cx="2588883" cy="1063056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3276155" y="1759744"/>
            <a:ext cx="2588883" cy="1063056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9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6097917" y="1759744"/>
            <a:ext cx="2588883" cy="1063056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457207" y="3324086"/>
            <a:ext cx="2588883" cy="1063056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1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3276155" y="3324086"/>
            <a:ext cx="2588883" cy="1063056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2" name="Picture Placeholder 10"/>
          <p:cNvSpPr>
            <a:spLocks noGrp="1"/>
          </p:cNvSpPr>
          <p:nvPr>
            <p:ph type="pic" sz="quarter" idx="19"/>
          </p:nvPr>
        </p:nvSpPr>
        <p:spPr>
          <a:xfrm>
            <a:off x="6097917" y="3324086"/>
            <a:ext cx="2588883" cy="1063056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20"/>
          </p:nvPr>
        </p:nvSpPr>
        <p:spPr>
          <a:xfrm>
            <a:off x="457207" y="2899173"/>
            <a:ext cx="2589213" cy="269081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21"/>
          </p:nvPr>
        </p:nvSpPr>
        <p:spPr>
          <a:xfrm>
            <a:off x="3275825" y="2899173"/>
            <a:ext cx="2589213" cy="269081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7" name="Text Placeholder 24"/>
          <p:cNvSpPr>
            <a:spLocks noGrp="1"/>
          </p:cNvSpPr>
          <p:nvPr>
            <p:ph type="body" sz="quarter" idx="22"/>
          </p:nvPr>
        </p:nvSpPr>
        <p:spPr>
          <a:xfrm>
            <a:off x="6085712" y="2899173"/>
            <a:ext cx="2589213" cy="269081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8" name="Text Placeholder 24"/>
          <p:cNvSpPr>
            <a:spLocks noGrp="1"/>
          </p:cNvSpPr>
          <p:nvPr>
            <p:ph type="body" sz="quarter" idx="23"/>
          </p:nvPr>
        </p:nvSpPr>
        <p:spPr>
          <a:xfrm>
            <a:off x="457207" y="4472766"/>
            <a:ext cx="2589213" cy="269081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Text Placeholder 24"/>
          <p:cNvSpPr>
            <a:spLocks noGrp="1"/>
          </p:cNvSpPr>
          <p:nvPr>
            <p:ph type="body" sz="quarter" idx="24"/>
          </p:nvPr>
        </p:nvSpPr>
        <p:spPr>
          <a:xfrm>
            <a:off x="3275825" y="4472766"/>
            <a:ext cx="2589213" cy="269081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Text Placeholder 24"/>
          <p:cNvSpPr>
            <a:spLocks noGrp="1"/>
          </p:cNvSpPr>
          <p:nvPr>
            <p:ph type="body" sz="quarter" idx="25"/>
          </p:nvPr>
        </p:nvSpPr>
        <p:spPr>
          <a:xfrm>
            <a:off x="6085712" y="4472766"/>
            <a:ext cx="2589213" cy="269081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185640"/>
            <a:ext cx="465603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 cap="none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9812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927385"/>
            <a:ext cx="8229600" cy="62048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57207" y="1759744"/>
            <a:ext cx="2588883" cy="1063056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3276155" y="1759744"/>
            <a:ext cx="2588883" cy="1063056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9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6097917" y="1759744"/>
            <a:ext cx="2588883" cy="1063056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Text Placeholder 24"/>
          <p:cNvSpPr>
            <a:spLocks noGrp="1"/>
          </p:cNvSpPr>
          <p:nvPr>
            <p:ph type="body" sz="quarter" idx="20"/>
          </p:nvPr>
        </p:nvSpPr>
        <p:spPr>
          <a:xfrm>
            <a:off x="457207" y="2899173"/>
            <a:ext cx="2589213" cy="269081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24"/>
          <p:cNvSpPr>
            <a:spLocks noGrp="1"/>
          </p:cNvSpPr>
          <p:nvPr>
            <p:ph type="body" sz="quarter" idx="21"/>
          </p:nvPr>
        </p:nvSpPr>
        <p:spPr>
          <a:xfrm>
            <a:off x="3275825" y="2899173"/>
            <a:ext cx="2589213" cy="269081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Text Placeholder 24"/>
          <p:cNvSpPr>
            <a:spLocks noGrp="1"/>
          </p:cNvSpPr>
          <p:nvPr>
            <p:ph type="body" sz="quarter" idx="22"/>
          </p:nvPr>
        </p:nvSpPr>
        <p:spPr>
          <a:xfrm>
            <a:off x="6085712" y="2899173"/>
            <a:ext cx="2589213" cy="269081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319723"/>
            <a:ext cx="4038600" cy="12749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319723"/>
            <a:ext cx="4038600" cy="12749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185640"/>
            <a:ext cx="465603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 cap="none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2103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927385"/>
            <a:ext cx="8229600" cy="62048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759939"/>
            <a:ext cx="5018388" cy="294303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5659439" y="1770130"/>
            <a:ext cx="3036565" cy="2919036"/>
          </a:xfrm>
          <a:custGeom>
            <a:avLst/>
            <a:gdLst>
              <a:gd name="connsiteX0" fmla="*/ 0 w 3027362"/>
              <a:gd name="connsiteY0" fmla="*/ 0 h 1885950"/>
              <a:gd name="connsiteX1" fmla="*/ 2528981 w 3027362"/>
              <a:gd name="connsiteY1" fmla="*/ 0 h 1885950"/>
              <a:gd name="connsiteX2" fmla="*/ 3027362 w 3027362"/>
              <a:gd name="connsiteY2" fmla="*/ 498381 h 1885950"/>
              <a:gd name="connsiteX3" fmla="*/ 3027362 w 3027362"/>
              <a:gd name="connsiteY3" fmla="*/ 1885950 h 1885950"/>
              <a:gd name="connsiteX4" fmla="*/ 0 w 3027362"/>
              <a:gd name="connsiteY4" fmla="*/ 1885950 h 1885950"/>
              <a:gd name="connsiteX5" fmla="*/ 0 w 3027362"/>
              <a:gd name="connsiteY5" fmla="*/ 0 h 1885950"/>
              <a:gd name="connsiteX0" fmla="*/ 0 w 3036565"/>
              <a:gd name="connsiteY0" fmla="*/ 0 h 3892048"/>
              <a:gd name="connsiteX1" fmla="*/ 2528981 w 3036565"/>
              <a:gd name="connsiteY1" fmla="*/ 0 h 3892048"/>
              <a:gd name="connsiteX2" fmla="*/ 3027362 w 3036565"/>
              <a:gd name="connsiteY2" fmla="*/ 498381 h 3892048"/>
              <a:gd name="connsiteX3" fmla="*/ 3036565 w 3036565"/>
              <a:gd name="connsiteY3" fmla="*/ 3892048 h 3892048"/>
              <a:gd name="connsiteX4" fmla="*/ 0 w 3036565"/>
              <a:gd name="connsiteY4" fmla="*/ 1885950 h 3892048"/>
              <a:gd name="connsiteX5" fmla="*/ 0 w 3036565"/>
              <a:gd name="connsiteY5" fmla="*/ 0 h 3892048"/>
              <a:gd name="connsiteX0" fmla="*/ 0 w 3036565"/>
              <a:gd name="connsiteY0" fmla="*/ 0 h 3892048"/>
              <a:gd name="connsiteX1" fmla="*/ 2528981 w 3036565"/>
              <a:gd name="connsiteY1" fmla="*/ 0 h 3892048"/>
              <a:gd name="connsiteX2" fmla="*/ 3027362 w 3036565"/>
              <a:gd name="connsiteY2" fmla="*/ 498381 h 3892048"/>
              <a:gd name="connsiteX3" fmla="*/ 3036565 w 3036565"/>
              <a:gd name="connsiteY3" fmla="*/ 3892048 h 3892048"/>
              <a:gd name="connsiteX4" fmla="*/ 9203 w 3036565"/>
              <a:gd name="connsiteY4" fmla="*/ 3892047 h 3892048"/>
              <a:gd name="connsiteX5" fmla="*/ 0 w 3036565"/>
              <a:gd name="connsiteY5" fmla="*/ 0 h 3892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36565" h="3892048">
                <a:moveTo>
                  <a:pt x="0" y="0"/>
                </a:moveTo>
                <a:lnTo>
                  <a:pt x="2528981" y="0"/>
                </a:lnTo>
                <a:cubicBezTo>
                  <a:pt x="2804229" y="0"/>
                  <a:pt x="3027362" y="223133"/>
                  <a:pt x="3027362" y="498381"/>
                </a:cubicBezTo>
                <a:cubicBezTo>
                  <a:pt x="3030430" y="1629603"/>
                  <a:pt x="3033497" y="2760826"/>
                  <a:pt x="3036565" y="3892048"/>
                </a:cubicBezTo>
                <a:lnTo>
                  <a:pt x="9203" y="3892047"/>
                </a:lnTo>
                <a:cubicBezTo>
                  <a:pt x="6135" y="2594698"/>
                  <a:pt x="3068" y="1297349"/>
                  <a:pt x="0" y="0"/>
                </a:cubicBezTo>
                <a:close/>
              </a:path>
            </a:pathLst>
          </a:custGeom>
          <a:ln>
            <a:noFill/>
          </a:ln>
        </p:spPr>
        <p:txBody>
          <a:bodyPr/>
          <a:lstStyle/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185640"/>
            <a:ext cx="465603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 cap="none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128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99335"/>
            <a:ext cx="6400800" cy="228599"/>
          </a:xfrm>
        </p:spPr>
        <p:txBody>
          <a:bodyPr anchor="b" anchorCtr="0">
            <a:normAutofit/>
          </a:bodyPr>
          <a:lstStyle>
            <a:lvl1pPr marL="0" indent="0" algn="ctr">
              <a:buNone/>
              <a:defRPr sz="1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98416" y="4902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910801" y="42723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 descr="ITMO_logo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894" y="427239"/>
            <a:ext cx="4094212" cy="223851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371600" y="2926326"/>
            <a:ext cx="6400800" cy="705749"/>
          </a:xfrm>
        </p:spPr>
        <p:txBody>
          <a:bodyPr anchor="b">
            <a:normAutofit/>
          </a:bodyPr>
          <a:lstStyle>
            <a:lvl1pPr algn="ctr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371600" y="3637205"/>
            <a:ext cx="6400800" cy="462905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/>
            </a:lvl2pPr>
            <a:lvl3pPr marL="914400" indent="0" algn="l">
              <a:buFontTx/>
              <a:buNone/>
              <a:defRPr/>
            </a:lvl3pPr>
            <a:lvl4pPr marL="1371600" indent="0" algn="l">
              <a:buFontTx/>
              <a:buNone/>
              <a:defRPr/>
            </a:lvl4pPr>
            <a:lvl5pPr marL="1828800" indent="0" algn="l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308455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185640"/>
            <a:ext cx="465603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 cap="none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2221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746133"/>
            <a:ext cx="6273934" cy="284849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Первый уровень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Пятый уровень</a:t>
            </a:r>
          </a:p>
          <a:p>
            <a:pPr lvl="4"/>
            <a:r>
              <a:rPr lang="ru-RU" dirty="0"/>
              <a:t>Шестой уровень</a:t>
            </a:r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185640"/>
            <a:ext cx="465603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 cap="none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" name="Picture 2" descr="слоган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542" y="3807306"/>
            <a:ext cx="2412864" cy="1349998"/>
          </a:xfrm>
          <a:prstGeom prst="rect">
            <a:avLst/>
          </a:prstGeom>
        </p:spPr>
      </p:pic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927386"/>
            <a:ext cx="8229600" cy="6204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7788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kfq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759938"/>
            <a:ext cx="4038600" cy="2834686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Первый уровень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Пятый уровень</a:t>
            </a:r>
          </a:p>
          <a:p>
            <a:pPr lvl="4"/>
            <a:r>
              <a:rPr lang="ru-RU" dirty="0"/>
              <a:t>Шестой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759938"/>
            <a:ext cx="4038600" cy="2834686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Первый уровень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Пятый уровень</a:t>
            </a:r>
          </a:p>
          <a:p>
            <a:pPr lvl="4"/>
            <a:r>
              <a:rPr lang="ru-RU" dirty="0"/>
              <a:t>Шестой уровень</a:t>
            </a:r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185640"/>
            <a:ext cx="465603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 cap="none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927386"/>
            <a:ext cx="8229600" cy="6204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4457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199" y="1759939"/>
            <a:ext cx="5018388" cy="294303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Первый уровень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Пятый уровень</a:t>
            </a:r>
          </a:p>
          <a:p>
            <a:pPr lvl="4"/>
            <a:r>
              <a:rPr lang="ru-RU" dirty="0"/>
              <a:t>Шестой уровень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659438" y="1759748"/>
            <a:ext cx="3027362" cy="1414463"/>
          </a:xfrm>
          <a:custGeom>
            <a:avLst/>
            <a:gdLst/>
            <a:ahLst/>
            <a:cxnLst/>
            <a:rect l="l" t="t" r="r" b="b"/>
            <a:pathLst>
              <a:path w="3027362" h="1885950">
                <a:moveTo>
                  <a:pt x="0" y="0"/>
                </a:moveTo>
                <a:lnTo>
                  <a:pt x="3027362" y="0"/>
                </a:lnTo>
                <a:lnTo>
                  <a:pt x="3027362" y="1063625"/>
                </a:lnTo>
                <a:lnTo>
                  <a:pt x="3026362" y="1063625"/>
                </a:lnTo>
                <a:lnTo>
                  <a:pt x="3023015" y="1129917"/>
                </a:lnTo>
                <a:cubicBezTo>
                  <a:pt x="2982765" y="1526260"/>
                  <a:pt x="2667672" y="1841353"/>
                  <a:pt x="2271329" y="1881603"/>
                </a:cubicBezTo>
                <a:lnTo>
                  <a:pt x="2205037" y="1884951"/>
                </a:lnTo>
                <a:lnTo>
                  <a:pt x="2205037" y="1885950"/>
                </a:lnTo>
                <a:lnTo>
                  <a:pt x="0" y="1885950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5659438" y="3288510"/>
            <a:ext cx="3027362" cy="1414463"/>
          </a:xfrm>
          <a:custGeom>
            <a:avLst/>
            <a:gdLst/>
            <a:ahLst/>
            <a:cxnLst/>
            <a:rect l="l" t="t" r="r" b="b"/>
            <a:pathLst>
              <a:path w="3027362" h="1885950">
                <a:moveTo>
                  <a:pt x="0" y="0"/>
                </a:moveTo>
                <a:lnTo>
                  <a:pt x="3027362" y="0"/>
                </a:lnTo>
                <a:lnTo>
                  <a:pt x="3027362" y="1063625"/>
                </a:lnTo>
                <a:lnTo>
                  <a:pt x="3026362" y="1063625"/>
                </a:lnTo>
                <a:lnTo>
                  <a:pt x="3023015" y="1129917"/>
                </a:lnTo>
                <a:cubicBezTo>
                  <a:pt x="2982765" y="1526260"/>
                  <a:pt x="2667672" y="1841353"/>
                  <a:pt x="2271329" y="1881603"/>
                </a:cubicBezTo>
                <a:lnTo>
                  <a:pt x="2205037" y="1884951"/>
                </a:lnTo>
                <a:lnTo>
                  <a:pt x="2205037" y="1885950"/>
                </a:lnTo>
                <a:lnTo>
                  <a:pt x="0" y="1885950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927502"/>
            <a:ext cx="8229600" cy="620315"/>
          </a:xfrm>
        </p:spPr>
        <p:txBody>
          <a:bodyPr/>
          <a:lstStyle/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185640"/>
            <a:ext cx="465603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 cap="none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959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927386"/>
            <a:ext cx="8229600" cy="62048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57209" y="1759744"/>
            <a:ext cx="2588883" cy="1063056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3276157" y="1759744"/>
            <a:ext cx="2588883" cy="1063056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9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6097917" y="1759744"/>
            <a:ext cx="2588883" cy="1063056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457209" y="3324086"/>
            <a:ext cx="2588883" cy="1063056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1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3276157" y="3324086"/>
            <a:ext cx="2588883" cy="1063056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2" name="Picture Placeholder 10"/>
          <p:cNvSpPr>
            <a:spLocks noGrp="1"/>
          </p:cNvSpPr>
          <p:nvPr>
            <p:ph type="pic" sz="quarter" idx="19"/>
          </p:nvPr>
        </p:nvSpPr>
        <p:spPr>
          <a:xfrm>
            <a:off x="6097917" y="3324086"/>
            <a:ext cx="2588883" cy="1063056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20" hasCustomPrompt="1"/>
          </p:nvPr>
        </p:nvSpPr>
        <p:spPr>
          <a:xfrm>
            <a:off x="457209" y="2899173"/>
            <a:ext cx="2589213" cy="269081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21" hasCustomPrompt="1"/>
          </p:nvPr>
        </p:nvSpPr>
        <p:spPr>
          <a:xfrm>
            <a:off x="3275827" y="2899173"/>
            <a:ext cx="2589213" cy="269081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27" name="Text Placeholder 24"/>
          <p:cNvSpPr>
            <a:spLocks noGrp="1"/>
          </p:cNvSpPr>
          <p:nvPr>
            <p:ph type="body" sz="quarter" idx="22" hasCustomPrompt="1"/>
          </p:nvPr>
        </p:nvSpPr>
        <p:spPr>
          <a:xfrm>
            <a:off x="6085714" y="2899173"/>
            <a:ext cx="2589213" cy="269081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28" name="Text Placeholder 24"/>
          <p:cNvSpPr>
            <a:spLocks noGrp="1"/>
          </p:cNvSpPr>
          <p:nvPr>
            <p:ph type="body" sz="quarter" idx="23" hasCustomPrompt="1"/>
          </p:nvPr>
        </p:nvSpPr>
        <p:spPr>
          <a:xfrm>
            <a:off x="457209" y="4472767"/>
            <a:ext cx="2589213" cy="269081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29" name="Text Placeholder 24"/>
          <p:cNvSpPr>
            <a:spLocks noGrp="1"/>
          </p:cNvSpPr>
          <p:nvPr>
            <p:ph type="body" sz="quarter" idx="24" hasCustomPrompt="1"/>
          </p:nvPr>
        </p:nvSpPr>
        <p:spPr>
          <a:xfrm>
            <a:off x="3275827" y="4472767"/>
            <a:ext cx="2589213" cy="269081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30" name="Text Placeholder 24"/>
          <p:cNvSpPr>
            <a:spLocks noGrp="1"/>
          </p:cNvSpPr>
          <p:nvPr>
            <p:ph type="body" sz="quarter" idx="25" hasCustomPrompt="1"/>
          </p:nvPr>
        </p:nvSpPr>
        <p:spPr>
          <a:xfrm>
            <a:off x="6085714" y="4472767"/>
            <a:ext cx="2589213" cy="269081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3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185640"/>
            <a:ext cx="465603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 cap="none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8454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927386"/>
            <a:ext cx="8229600" cy="62048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57209" y="1759744"/>
            <a:ext cx="2588883" cy="1063056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3276157" y="1759744"/>
            <a:ext cx="2588883" cy="1063056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9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6097917" y="1759744"/>
            <a:ext cx="2588883" cy="1063056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Text Placeholder 24"/>
          <p:cNvSpPr>
            <a:spLocks noGrp="1"/>
          </p:cNvSpPr>
          <p:nvPr>
            <p:ph type="body" sz="quarter" idx="20" hasCustomPrompt="1"/>
          </p:nvPr>
        </p:nvSpPr>
        <p:spPr>
          <a:xfrm>
            <a:off x="457209" y="2899173"/>
            <a:ext cx="2589213" cy="269081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14" name="Text Placeholder 24"/>
          <p:cNvSpPr>
            <a:spLocks noGrp="1"/>
          </p:cNvSpPr>
          <p:nvPr>
            <p:ph type="body" sz="quarter" idx="21" hasCustomPrompt="1"/>
          </p:nvPr>
        </p:nvSpPr>
        <p:spPr>
          <a:xfrm>
            <a:off x="3275827" y="2899173"/>
            <a:ext cx="2589213" cy="269081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15" name="Text Placeholder 24"/>
          <p:cNvSpPr>
            <a:spLocks noGrp="1"/>
          </p:cNvSpPr>
          <p:nvPr>
            <p:ph type="body" sz="quarter" idx="22" hasCustomPrompt="1"/>
          </p:nvPr>
        </p:nvSpPr>
        <p:spPr>
          <a:xfrm>
            <a:off x="6085714" y="2899173"/>
            <a:ext cx="2589213" cy="269081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3319723"/>
            <a:ext cx="4038600" cy="12749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Первый уровень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Пятый уровень</a:t>
            </a:r>
          </a:p>
          <a:p>
            <a:pPr lvl="4"/>
            <a:r>
              <a:rPr lang="ru-RU" dirty="0"/>
              <a:t>Шестой уровень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3319723"/>
            <a:ext cx="4038600" cy="12749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Первый уровень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Пятый уровень</a:t>
            </a:r>
          </a:p>
          <a:p>
            <a:pPr lvl="4"/>
            <a:r>
              <a:rPr lang="ru-RU" dirty="0"/>
              <a:t>Шестой уровень</a:t>
            </a:r>
            <a:endParaRPr lang="en-US" dirty="0"/>
          </a:p>
        </p:txBody>
      </p:sp>
      <p:sp>
        <p:nvSpPr>
          <p:cNvPr id="2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185640"/>
            <a:ext cx="465603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 cap="none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418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927386"/>
            <a:ext cx="8229600" cy="62048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199" y="1759939"/>
            <a:ext cx="5018388" cy="294303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Первый уровень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Пятый уровень</a:t>
            </a:r>
          </a:p>
          <a:p>
            <a:pPr lvl="4"/>
            <a:r>
              <a:rPr lang="ru-RU" dirty="0"/>
              <a:t>Шестой уровень</a:t>
            </a:r>
            <a:endParaRPr lang="en-US" dirty="0"/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5659439" y="1770130"/>
            <a:ext cx="3036565" cy="2919036"/>
          </a:xfrm>
          <a:custGeom>
            <a:avLst/>
            <a:gdLst>
              <a:gd name="connsiteX0" fmla="*/ 0 w 3027362"/>
              <a:gd name="connsiteY0" fmla="*/ 0 h 1885950"/>
              <a:gd name="connsiteX1" fmla="*/ 2528981 w 3027362"/>
              <a:gd name="connsiteY1" fmla="*/ 0 h 1885950"/>
              <a:gd name="connsiteX2" fmla="*/ 3027362 w 3027362"/>
              <a:gd name="connsiteY2" fmla="*/ 498381 h 1885950"/>
              <a:gd name="connsiteX3" fmla="*/ 3027362 w 3027362"/>
              <a:gd name="connsiteY3" fmla="*/ 1885950 h 1885950"/>
              <a:gd name="connsiteX4" fmla="*/ 0 w 3027362"/>
              <a:gd name="connsiteY4" fmla="*/ 1885950 h 1885950"/>
              <a:gd name="connsiteX5" fmla="*/ 0 w 3027362"/>
              <a:gd name="connsiteY5" fmla="*/ 0 h 1885950"/>
              <a:gd name="connsiteX0" fmla="*/ 0 w 3036565"/>
              <a:gd name="connsiteY0" fmla="*/ 0 h 3892048"/>
              <a:gd name="connsiteX1" fmla="*/ 2528981 w 3036565"/>
              <a:gd name="connsiteY1" fmla="*/ 0 h 3892048"/>
              <a:gd name="connsiteX2" fmla="*/ 3027362 w 3036565"/>
              <a:gd name="connsiteY2" fmla="*/ 498381 h 3892048"/>
              <a:gd name="connsiteX3" fmla="*/ 3036565 w 3036565"/>
              <a:gd name="connsiteY3" fmla="*/ 3892048 h 3892048"/>
              <a:gd name="connsiteX4" fmla="*/ 0 w 3036565"/>
              <a:gd name="connsiteY4" fmla="*/ 1885950 h 3892048"/>
              <a:gd name="connsiteX5" fmla="*/ 0 w 3036565"/>
              <a:gd name="connsiteY5" fmla="*/ 0 h 3892048"/>
              <a:gd name="connsiteX0" fmla="*/ 0 w 3036565"/>
              <a:gd name="connsiteY0" fmla="*/ 0 h 3892048"/>
              <a:gd name="connsiteX1" fmla="*/ 2528981 w 3036565"/>
              <a:gd name="connsiteY1" fmla="*/ 0 h 3892048"/>
              <a:gd name="connsiteX2" fmla="*/ 3027362 w 3036565"/>
              <a:gd name="connsiteY2" fmla="*/ 498381 h 3892048"/>
              <a:gd name="connsiteX3" fmla="*/ 3036565 w 3036565"/>
              <a:gd name="connsiteY3" fmla="*/ 3892048 h 3892048"/>
              <a:gd name="connsiteX4" fmla="*/ 9203 w 3036565"/>
              <a:gd name="connsiteY4" fmla="*/ 3892047 h 3892048"/>
              <a:gd name="connsiteX5" fmla="*/ 0 w 3036565"/>
              <a:gd name="connsiteY5" fmla="*/ 0 h 3892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36565" h="3892048">
                <a:moveTo>
                  <a:pt x="0" y="0"/>
                </a:moveTo>
                <a:lnTo>
                  <a:pt x="2528981" y="0"/>
                </a:lnTo>
                <a:cubicBezTo>
                  <a:pt x="2804229" y="0"/>
                  <a:pt x="3027362" y="223133"/>
                  <a:pt x="3027362" y="498381"/>
                </a:cubicBezTo>
                <a:cubicBezTo>
                  <a:pt x="3030430" y="1629603"/>
                  <a:pt x="3033497" y="2760826"/>
                  <a:pt x="3036565" y="3892048"/>
                </a:cubicBezTo>
                <a:lnTo>
                  <a:pt x="9203" y="3892047"/>
                </a:lnTo>
                <a:cubicBezTo>
                  <a:pt x="6135" y="2594698"/>
                  <a:pt x="3068" y="1297349"/>
                  <a:pt x="0" y="0"/>
                </a:cubicBezTo>
                <a:close/>
              </a:path>
            </a:pathLst>
          </a:custGeom>
          <a:ln>
            <a:noFill/>
          </a:ln>
        </p:spPr>
        <p:txBody>
          <a:bodyPr/>
          <a:lstStyle/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185640"/>
            <a:ext cx="465603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 cap="none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4870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185640"/>
            <a:ext cx="465603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 cap="none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20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4693" y="997421"/>
            <a:ext cx="5965438" cy="1488969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pic>
        <p:nvPicPr>
          <p:cNvPr id="4" name="Picture 3" descr="ITMO_logo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3479550" cy="701999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65697" y="2571750"/>
            <a:ext cx="5965825" cy="1652588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1600"/>
            </a:lvl1pPr>
            <a:lvl2pPr marL="457200" indent="0" algn="l">
              <a:buFontTx/>
              <a:buNone/>
              <a:defRPr/>
            </a:lvl2pPr>
            <a:lvl3pPr marL="914400" indent="0" algn="l">
              <a:buFontTx/>
              <a:buNone/>
              <a:defRPr/>
            </a:lvl3pPr>
            <a:lvl4pPr marL="1371600" indent="0" algn="l">
              <a:buFontTx/>
              <a:buNone/>
              <a:defRPr/>
            </a:lvl4pPr>
            <a:lvl5pPr marL="1828800" indent="0" algn="l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21411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140" y="927382"/>
            <a:ext cx="2713244" cy="1644368"/>
          </a:xfrm>
        </p:spPr>
        <p:txBody>
          <a:bodyPr anchor="t" anchorCtr="0">
            <a:normAutofit/>
          </a:bodyPr>
          <a:lstStyle>
            <a:lvl1pPr>
              <a:defRPr sz="280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825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инал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TMO_logo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183" y="393397"/>
            <a:ext cx="2267634" cy="1239828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010279"/>
            <a:ext cx="8229600" cy="620483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2787704"/>
            <a:ext cx="8229600" cy="594122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FontTx/>
              <a:buNone/>
              <a:defRPr>
                <a:solidFill>
                  <a:srgbClr val="FFFFFF"/>
                </a:solidFill>
              </a:defRPr>
            </a:lvl2pPr>
            <a:lvl3pPr marL="914400" indent="0" algn="ctr">
              <a:buFontTx/>
              <a:buNone/>
              <a:defRPr>
                <a:solidFill>
                  <a:srgbClr val="FFFFFF"/>
                </a:solidFill>
              </a:defRPr>
            </a:lvl3pPr>
            <a:lvl4pPr marL="1371600" indent="0" algn="ctr">
              <a:buFontTx/>
              <a:buNone/>
              <a:defRPr>
                <a:solidFill>
                  <a:srgbClr val="FFFFFF"/>
                </a:solidFill>
              </a:defRPr>
            </a:lvl4pPr>
            <a:lvl5pPr marL="1828800" indent="0" algn="ctr"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20221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3635030A-696B-4BB6-9031-E6C37D3C1D3C}" type="datetimeFigureOut">
              <a:rPr lang="ru-RU" smtClean="0"/>
              <a:t>06.07.2021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EFD8E4-3B70-4E62-8611-DB6A7255FD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187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927384"/>
            <a:ext cx="6273934" cy="62048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46133"/>
            <a:ext cx="6273934" cy="284849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185640"/>
            <a:ext cx="465603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 cap="none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3" name="Picture 2" descr="слоган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542" y="3807306"/>
            <a:ext cx="2412864" cy="134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284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kfq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9938"/>
            <a:ext cx="4038600" cy="2834686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9938"/>
            <a:ext cx="4038600" cy="2834686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185640"/>
            <a:ext cx="465603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 cap="none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592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759939"/>
            <a:ext cx="5018388" cy="294303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659438" y="1759746"/>
            <a:ext cx="3027362" cy="1414463"/>
          </a:xfrm>
          <a:custGeom>
            <a:avLst/>
            <a:gdLst/>
            <a:ahLst/>
            <a:cxnLst/>
            <a:rect l="l" t="t" r="r" b="b"/>
            <a:pathLst>
              <a:path w="3027362" h="1885950">
                <a:moveTo>
                  <a:pt x="0" y="0"/>
                </a:moveTo>
                <a:lnTo>
                  <a:pt x="3027362" y="0"/>
                </a:lnTo>
                <a:lnTo>
                  <a:pt x="3027362" y="1063625"/>
                </a:lnTo>
                <a:lnTo>
                  <a:pt x="3026362" y="1063625"/>
                </a:lnTo>
                <a:lnTo>
                  <a:pt x="3023015" y="1129917"/>
                </a:lnTo>
                <a:cubicBezTo>
                  <a:pt x="2982765" y="1526260"/>
                  <a:pt x="2667672" y="1841353"/>
                  <a:pt x="2271329" y="1881603"/>
                </a:cubicBezTo>
                <a:lnTo>
                  <a:pt x="2205037" y="1884951"/>
                </a:lnTo>
                <a:lnTo>
                  <a:pt x="2205037" y="1885950"/>
                </a:lnTo>
                <a:lnTo>
                  <a:pt x="0" y="1885950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5659438" y="3288508"/>
            <a:ext cx="3027362" cy="1414463"/>
          </a:xfrm>
          <a:custGeom>
            <a:avLst/>
            <a:gdLst/>
            <a:ahLst/>
            <a:cxnLst/>
            <a:rect l="l" t="t" r="r" b="b"/>
            <a:pathLst>
              <a:path w="3027362" h="1885950">
                <a:moveTo>
                  <a:pt x="0" y="0"/>
                </a:moveTo>
                <a:lnTo>
                  <a:pt x="3027362" y="0"/>
                </a:lnTo>
                <a:lnTo>
                  <a:pt x="3027362" y="1063625"/>
                </a:lnTo>
                <a:lnTo>
                  <a:pt x="3026362" y="1063625"/>
                </a:lnTo>
                <a:lnTo>
                  <a:pt x="3023015" y="1129917"/>
                </a:lnTo>
                <a:cubicBezTo>
                  <a:pt x="2982765" y="1526260"/>
                  <a:pt x="2667672" y="1841353"/>
                  <a:pt x="2271329" y="1881603"/>
                </a:cubicBezTo>
                <a:lnTo>
                  <a:pt x="2205037" y="1884951"/>
                </a:lnTo>
                <a:lnTo>
                  <a:pt x="2205037" y="1885950"/>
                </a:lnTo>
                <a:lnTo>
                  <a:pt x="0" y="1885950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7500"/>
            <a:ext cx="8229600" cy="62031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185640"/>
            <a:ext cx="465603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 cap="none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460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27382"/>
            <a:ext cx="8229600" cy="6204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4948"/>
            <a:ext cx="8229600" cy="289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329462"/>
            <a:ext cx="465603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865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Tx/>
        <a:buBlip>
          <a:blip r:embed="rId8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1"/>
            <a:ext cx="9144000" cy="593547"/>
          </a:xfrm>
          <a:prstGeom prst="rect">
            <a:avLst/>
          </a:prstGeom>
          <a:solidFill>
            <a:srgbClr val="0230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pic>
        <p:nvPicPr>
          <p:cNvPr id="6" name="Picture 5" descr="ITMO_logo3.png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3"/>
          <a:stretch/>
        </p:blipFill>
        <p:spPr>
          <a:xfrm>
            <a:off x="3" y="-39049"/>
            <a:ext cx="3322163" cy="67918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27383"/>
            <a:ext cx="8229600" cy="6204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4949"/>
            <a:ext cx="8229600" cy="289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865051" y="41341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03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Tx/>
        <a:buBlip>
          <a:blip r:embed="rId10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2"/>
            <a:ext cx="9144000" cy="593547"/>
          </a:xfrm>
          <a:prstGeom prst="rect">
            <a:avLst/>
          </a:prstGeom>
          <a:solidFill>
            <a:srgbClr val="0230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dirty="0" err="1">
              <a:solidFill>
                <a:srgbClr val="FFFFFF"/>
              </a:solidFill>
              <a:latin typeface="Verdana" pitchFamily="34" charset="0"/>
            </a:endParaRPr>
          </a:p>
        </p:txBody>
      </p:sp>
      <p:pic>
        <p:nvPicPr>
          <p:cNvPr id="6" name="Picture 5" descr="ITMO_logo3.png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3"/>
          <a:stretch/>
        </p:blipFill>
        <p:spPr>
          <a:xfrm>
            <a:off x="5" y="-39049"/>
            <a:ext cx="3322163" cy="67918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27384"/>
            <a:ext cx="8229600" cy="6204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4950"/>
            <a:ext cx="8229600" cy="289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865051" y="41341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>
              <a:solidFill>
                <a:srgbClr val="0230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180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Tx/>
        <a:buBlip>
          <a:blip r:embed="rId10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2"/>
            <a:ext cx="9144000" cy="593547"/>
          </a:xfrm>
          <a:prstGeom prst="rect">
            <a:avLst/>
          </a:prstGeom>
          <a:solidFill>
            <a:srgbClr val="0230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dirty="0" err="1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27385"/>
            <a:ext cx="8229600" cy="6204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4951"/>
            <a:ext cx="8229600" cy="289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Первый уровень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Пятый уровень</a:t>
            </a:r>
          </a:p>
          <a:p>
            <a:pPr lvl="4"/>
            <a:r>
              <a:rPr lang="ru-RU" dirty="0"/>
              <a:t>Шестой уровень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865051" y="41341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>
              <a:solidFill>
                <a:srgbClr val="0230AC"/>
              </a:solidFill>
            </a:endParaRPr>
          </a:p>
        </p:txBody>
      </p:sp>
      <p:pic>
        <p:nvPicPr>
          <p:cNvPr id="7" name="Picture 6" descr="ITMO_logo3_RU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3630254" cy="59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159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Tx/>
        <a:buBlip>
          <a:blip r:embed="rId10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hyperlink" Target="https://qrkodgenerator.ru/contact.ph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5CB53ED-C34A-482E-B2C0-BA29BBB37A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2397600"/>
            <a:ext cx="2528575" cy="2534400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долина, каньон&#10;&#10;Автоматически созданное описание">
            <a:extLst>
              <a:ext uri="{FF2B5EF4-FFF2-40B4-BE49-F238E27FC236}">
                <a16:creationId xmlns:a16="http://schemas.microsoft.com/office/drawing/2014/main" id="{B93AC77A-FAA8-46F4-9C40-A391FF0D85E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62"/>
          <a:stretch/>
        </p:blipFill>
        <p:spPr>
          <a:xfrm>
            <a:off x="-2" y="-1"/>
            <a:ext cx="9144002" cy="5143502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1681100"/>
            <a:ext cx="7772400" cy="648072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Название доклада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571999" y="2907702"/>
            <a:ext cx="6400800" cy="1512168"/>
          </a:xfrm>
        </p:spPr>
        <p:txBody>
          <a:bodyPr>
            <a:normAutofit/>
          </a:bodyPr>
          <a:lstStyle/>
          <a:p>
            <a:pPr algn="l"/>
            <a:r>
              <a:rPr lang="ru-RU" dirty="0">
                <a:solidFill>
                  <a:srgbClr val="1C679A"/>
                </a:solidFill>
              </a:rPr>
              <a:t>Полные ФИО авторов с регалиями, </a:t>
            </a:r>
          </a:p>
          <a:p>
            <a:pPr algn="l"/>
            <a:r>
              <a:rPr lang="ru-RU" dirty="0">
                <a:solidFill>
                  <a:srgbClr val="1C679A"/>
                </a:solidFill>
              </a:rPr>
              <a:t>Организация, Город, Страна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80183" y="932576"/>
            <a:ext cx="85836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0230AC"/>
                </a:solidFill>
                <a:effectLst/>
                <a:uLnTx/>
                <a:uFillTx/>
                <a:latin typeface="Calibri"/>
              </a:rPr>
              <a:t> </a:t>
            </a:r>
            <a:r>
              <a:rPr lang="ru-RU" sz="1600" i="1" dirty="0">
                <a:solidFill>
                  <a:srgbClr val="0230AC"/>
                </a:solidFill>
              </a:rPr>
              <a:t>XI</a:t>
            </a:r>
            <a:r>
              <a:rPr lang="en-US" sz="1600" i="1" dirty="0">
                <a:solidFill>
                  <a:srgbClr val="0230AC"/>
                </a:solidFill>
              </a:rPr>
              <a:t>X</a:t>
            </a:r>
            <a:r>
              <a:rPr lang="ru-RU" sz="1600" i="1" dirty="0">
                <a:solidFill>
                  <a:srgbClr val="0230AC"/>
                </a:solidFill>
              </a:rPr>
              <a:t> Международная научно-техническая конференция </a:t>
            </a:r>
            <a:br>
              <a:rPr lang="ru-RU" sz="1600" i="1" dirty="0">
                <a:solidFill>
                  <a:srgbClr val="0230AC"/>
                </a:solidFill>
              </a:rPr>
            </a:br>
            <a:r>
              <a:rPr lang="ru-RU" sz="1600" i="1" dirty="0">
                <a:solidFill>
                  <a:srgbClr val="0230AC"/>
                </a:solidFill>
              </a:rPr>
              <a:t>«Физика и технические приложения волновых процессов – ФиТПВП-2021»</a:t>
            </a:r>
            <a:endParaRPr kumimoji="0" lang="ru-RU" sz="1600" b="0" i="1" u="none" strike="noStrike" kern="1200" cap="none" spc="0" normalizeH="0" baseline="0" noProof="0" dirty="0">
              <a:ln>
                <a:noFill/>
              </a:ln>
              <a:solidFill>
                <a:srgbClr val="0230AC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345" y="339502"/>
            <a:ext cx="9017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одзаголовок 4"/>
          <p:cNvSpPr txBox="1">
            <a:spLocks/>
          </p:cNvSpPr>
          <p:nvPr/>
        </p:nvSpPr>
        <p:spPr>
          <a:xfrm>
            <a:off x="1861688" y="4876006"/>
            <a:ext cx="5420623" cy="347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SzPct val="100000"/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rgbClr val="1C679A"/>
                </a:solidFill>
              </a:rPr>
              <a:t>Самара, 2021</a:t>
            </a:r>
          </a:p>
        </p:txBody>
      </p:sp>
    </p:spTree>
    <p:extLst>
      <p:ext uri="{BB962C8B-B14F-4D97-AF65-F5344CB8AC3E}">
        <p14:creationId xmlns:p14="http://schemas.microsoft.com/office/powerpoint/2010/main" val="3390498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долина, каньон&#10;&#10;Автоматически созданное описание">
            <a:extLst>
              <a:ext uri="{FF2B5EF4-FFF2-40B4-BE49-F238E27FC236}">
                <a16:creationId xmlns:a16="http://schemas.microsoft.com/office/drawing/2014/main" id="{B93AC77A-FAA8-46F4-9C40-A391FF0D85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62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27584" y="123478"/>
            <a:ext cx="7772400" cy="648072"/>
          </a:xfrm>
        </p:spPr>
        <p:txBody>
          <a:bodyPr>
            <a:normAutofit/>
          </a:bodyPr>
          <a:lstStyle/>
          <a:p>
            <a:r>
              <a:rPr lang="ru-RU" sz="3200" dirty="0"/>
              <a:t>Название доклада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03648" y="699542"/>
            <a:ext cx="6400800" cy="648072"/>
          </a:xfrm>
        </p:spPr>
        <p:txBody>
          <a:bodyPr/>
          <a:lstStyle/>
          <a:p>
            <a:r>
              <a:rPr lang="ru-RU" dirty="0">
                <a:solidFill>
                  <a:srgbClr val="1C679A"/>
                </a:solidFill>
              </a:rPr>
              <a:t>ФИО авторов, Организация, Город, Страна</a:t>
            </a:r>
          </a:p>
        </p:txBody>
      </p:sp>
      <p:grpSp>
        <p:nvGrpSpPr>
          <p:cNvPr id="25" name="Группа 24"/>
          <p:cNvGrpSpPr/>
          <p:nvPr/>
        </p:nvGrpSpPr>
        <p:grpSpPr>
          <a:xfrm>
            <a:off x="333395" y="1275606"/>
            <a:ext cx="8366649" cy="3384376"/>
            <a:chOff x="251520" y="1275606"/>
            <a:chExt cx="4140000" cy="3600000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251520" y="1275606"/>
              <a:ext cx="4140000" cy="360000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95536" y="1419622"/>
              <a:ext cx="36724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Цели, актуальность </a:t>
              </a:r>
            </a:p>
            <a:p>
              <a:endParaRPr lang="ru-RU" dirty="0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739239" y="4753475"/>
            <a:ext cx="81866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/>
              <a:t> XI</a:t>
            </a:r>
            <a:r>
              <a:rPr lang="en-US" sz="1400" i="1" dirty="0"/>
              <a:t>X</a:t>
            </a:r>
            <a:r>
              <a:rPr lang="ru-RU" sz="1400" i="1" dirty="0"/>
              <a:t> МНТК Физика и технические приложения волновых процессов – ФиТПВП-202</a:t>
            </a:r>
            <a:r>
              <a:rPr lang="en-US" sz="1400" i="1" dirty="0"/>
              <a:t>1</a:t>
            </a:r>
            <a:endParaRPr lang="ru-RU" sz="1400" i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345" y="339502"/>
            <a:ext cx="9017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892480" y="4803998"/>
            <a:ext cx="191222" cy="273844"/>
          </a:xfrm>
        </p:spPr>
        <p:txBody>
          <a:bodyPr/>
          <a:lstStyle/>
          <a:p>
            <a:fld id="{27EFD8E4-3B70-4E62-8611-DB6A7255FD7C}" type="slidenum">
              <a:rPr lang="ru-RU" smtClean="0"/>
              <a:t>2</a:t>
            </a:fld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F5C7565-B72E-45DF-8D73-66C7319560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0" y="4687200"/>
            <a:ext cx="423824" cy="42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58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Изображение выглядит как долина, каньон&#10;&#10;Автоматически созданное описание">
            <a:extLst>
              <a:ext uri="{FF2B5EF4-FFF2-40B4-BE49-F238E27FC236}">
                <a16:creationId xmlns:a16="http://schemas.microsoft.com/office/drawing/2014/main" id="{B93AC77A-FAA8-46F4-9C40-A391FF0D85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62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27584" y="123478"/>
            <a:ext cx="7772400" cy="648072"/>
          </a:xfrm>
        </p:spPr>
        <p:txBody>
          <a:bodyPr>
            <a:normAutofit/>
          </a:bodyPr>
          <a:lstStyle/>
          <a:p>
            <a:r>
              <a:rPr lang="ru-RU" sz="3200" dirty="0"/>
              <a:t>Название доклада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03648" y="699542"/>
            <a:ext cx="6400800" cy="648072"/>
          </a:xfrm>
        </p:spPr>
        <p:txBody>
          <a:bodyPr/>
          <a:lstStyle/>
          <a:p>
            <a:r>
              <a:rPr lang="ru-RU" dirty="0">
                <a:solidFill>
                  <a:srgbClr val="1C679A"/>
                </a:solidFill>
              </a:rPr>
              <a:t>ФИО авторов, Организация, Город, Страна</a:t>
            </a:r>
          </a:p>
        </p:txBody>
      </p:sp>
      <p:grpSp>
        <p:nvGrpSpPr>
          <p:cNvPr id="25" name="Группа 24"/>
          <p:cNvGrpSpPr/>
          <p:nvPr/>
        </p:nvGrpSpPr>
        <p:grpSpPr>
          <a:xfrm>
            <a:off x="333395" y="1275606"/>
            <a:ext cx="8366649" cy="3384376"/>
            <a:chOff x="251519" y="1275606"/>
            <a:chExt cx="8366649" cy="3600000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251519" y="1275606"/>
              <a:ext cx="8366649" cy="360000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57676" y="1419622"/>
              <a:ext cx="7947476" cy="6875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Результаты </a:t>
              </a:r>
            </a:p>
            <a:p>
              <a:endParaRPr lang="ru-RU" dirty="0"/>
            </a:p>
          </p:txBody>
        </p:sp>
      </p:grp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345" y="339502"/>
            <a:ext cx="9017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892480" y="4803998"/>
            <a:ext cx="191222" cy="273844"/>
          </a:xfrm>
        </p:spPr>
        <p:txBody>
          <a:bodyPr/>
          <a:lstStyle/>
          <a:p>
            <a:fld id="{27EFD8E4-3B70-4E62-8611-DB6A7255FD7C}" type="slidenum">
              <a:rPr lang="ru-RU" smtClean="0"/>
              <a:t>3</a:t>
            </a:fld>
            <a:endParaRPr lang="ru-RU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DA08888-225A-4F06-85F3-E4F8A5FCA1D9}"/>
              </a:ext>
            </a:extLst>
          </p:cNvPr>
          <p:cNvSpPr/>
          <p:nvPr/>
        </p:nvSpPr>
        <p:spPr>
          <a:xfrm>
            <a:off x="739239" y="4753475"/>
            <a:ext cx="81866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/>
              <a:t> XI</a:t>
            </a:r>
            <a:r>
              <a:rPr lang="en-US" sz="1400" i="1" dirty="0"/>
              <a:t>X</a:t>
            </a:r>
            <a:r>
              <a:rPr lang="ru-RU" sz="1400" i="1" dirty="0"/>
              <a:t> МНТК Физика и технические приложения волновых процессов – ФиТПВП-202</a:t>
            </a:r>
            <a:r>
              <a:rPr lang="en-US" sz="1400" i="1" dirty="0"/>
              <a:t>1</a:t>
            </a:r>
            <a:endParaRPr lang="ru-RU" sz="1400" i="1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4B9A315-770C-4ED9-9420-2BD54D89F2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0" y="4687200"/>
            <a:ext cx="423824" cy="42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279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Изображение выглядит как долина, каньон&#10;&#10;Автоматически созданное описание">
            <a:extLst>
              <a:ext uri="{FF2B5EF4-FFF2-40B4-BE49-F238E27FC236}">
                <a16:creationId xmlns:a16="http://schemas.microsoft.com/office/drawing/2014/main" id="{B93AC77A-FAA8-46F4-9C40-A391FF0D85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62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27584" y="123478"/>
            <a:ext cx="7772400" cy="648072"/>
          </a:xfrm>
        </p:spPr>
        <p:txBody>
          <a:bodyPr>
            <a:normAutofit/>
          </a:bodyPr>
          <a:lstStyle/>
          <a:p>
            <a:r>
              <a:rPr lang="ru-RU" sz="3200" dirty="0"/>
              <a:t>Название доклада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03648" y="699542"/>
            <a:ext cx="6400800" cy="648072"/>
          </a:xfrm>
        </p:spPr>
        <p:txBody>
          <a:bodyPr/>
          <a:lstStyle/>
          <a:p>
            <a:r>
              <a:rPr lang="ru-RU" dirty="0">
                <a:solidFill>
                  <a:srgbClr val="1C679A"/>
                </a:solidFill>
              </a:rPr>
              <a:t>ФИО авторов, Организация, Город, Страна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33395" y="1275606"/>
            <a:ext cx="8366649" cy="3384376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345" y="339502"/>
            <a:ext cx="9017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892480" y="4803998"/>
            <a:ext cx="191222" cy="273844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EFD8E4-3B70-4E62-8611-DB6A7255FD7C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230A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230A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BED747D-521D-4DDC-BBA9-A444A504C5AC}"/>
              </a:ext>
            </a:extLst>
          </p:cNvPr>
          <p:cNvSpPr/>
          <p:nvPr/>
        </p:nvSpPr>
        <p:spPr>
          <a:xfrm>
            <a:off x="739239" y="4753475"/>
            <a:ext cx="81866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/>
              <a:t> XI</a:t>
            </a:r>
            <a:r>
              <a:rPr lang="en-US" sz="1400" i="1" dirty="0"/>
              <a:t>X</a:t>
            </a:r>
            <a:r>
              <a:rPr lang="ru-RU" sz="1400" i="1" dirty="0"/>
              <a:t> МНТК Физика и технические приложения волновых процессов – ФиТПВП-202</a:t>
            </a:r>
            <a:r>
              <a:rPr lang="en-US" sz="1400" i="1" dirty="0"/>
              <a:t>1</a:t>
            </a:r>
            <a:endParaRPr lang="ru-RU" sz="1400" i="1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53E60BF-95A5-476C-AA58-48EBFBC2DA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0" y="4687200"/>
            <a:ext cx="423824" cy="42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673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 descr="Изображение выглядит как долина, каньон&#10;&#10;Автоматически созданное описание">
            <a:extLst>
              <a:ext uri="{FF2B5EF4-FFF2-40B4-BE49-F238E27FC236}">
                <a16:creationId xmlns:a16="http://schemas.microsoft.com/office/drawing/2014/main" id="{B93AC77A-FAA8-46F4-9C40-A391FF0D85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62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696" y="2626124"/>
            <a:ext cx="871272" cy="871272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27584" y="123478"/>
            <a:ext cx="7772400" cy="648072"/>
          </a:xfrm>
        </p:spPr>
        <p:txBody>
          <a:bodyPr>
            <a:normAutofit/>
          </a:bodyPr>
          <a:lstStyle/>
          <a:p>
            <a:r>
              <a:rPr lang="ru-RU" sz="3200" dirty="0"/>
              <a:t>Название доклада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03648" y="699542"/>
            <a:ext cx="6400800" cy="648072"/>
          </a:xfrm>
        </p:spPr>
        <p:txBody>
          <a:bodyPr/>
          <a:lstStyle/>
          <a:p>
            <a:r>
              <a:rPr lang="ru-RU" dirty="0">
                <a:solidFill>
                  <a:srgbClr val="1C679A"/>
                </a:solidFill>
              </a:rPr>
              <a:t>ФИО авторов, Организация, Город, Страна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11172" y="3075806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8DB3"/>
                </a:solidFill>
              </a:rPr>
              <a:t>e-mail </a:t>
            </a:r>
            <a:r>
              <a:rPr lang="ru-RU" sz="1400" dirty="0">
                <a:solidFill>
                  <a:srgbClr val="378DB3"/>
                </a:solidFill>
              </a:rPr>
              <a:t>для вопросов и обсуждения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000492" y="2865959"/>
            <a:ext cx="4473396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i="1" dirty="0"/>
              <a:t>Создание </a:t>
            </a:r>
            <a:r>
              <a:rPr lang="en-US" sz="1200" i="1" dirty="0"/>
              <a:t>QR </a:t>
            </a:r>
            <a:r>
              <a:rPr lang="ru-RU" sz="1200" i="1" dirty="0"/>
              <a:t>кода по ссылке </a:t>
            </a:r>
            <a:r>
              <a:rPr lang="en-US" sz="1200" i="1" dirty="0">
                <a:hlinkClick r:id="rId4"/>
              </a:rPr>
              <a:t>https://qrkodgenerator.ru/contact.php</a:t>
            </a:r>
            <a:r>
              <a:rPr lang="en-US" sz="1200" i="1" dirty="0"/>
              <a:t> </a:t>
            </a:r>
            <a:r>
              <a:rPr lang="ru-RU" sz="1200" i="1" dirty="0"/>
              <a:t>  </a:t>
            </a:r>
          </a:p>
        </p:txBody>
      </p:sp>
      <p:cxnSp>
        <p:nvCxnSpPr>
          <p:cNvPr id="3" name="Скругленная соединительная линия 2"/>
          <p:cNvCxnSpPr>
            <a:stCxn id="16" idx="0"/>
            <a:endCxn id="15" idx="3"/>
          </p:cNvCxnSpPr>
          <p:nvPr/>
        </p:nvCxnSpPr>
        <p:spPr>
          <a:xfrm rot="16200000" flipH="1" flipV="1">
            <a:off x="9678517" y="1671022"/>
            <a:ext cx="363736" cy="2753610"/>
          </a:xfrm>
          <a:prstGeom prst="curvedConnector4">
            <a:avLst>
              <a:gd name="adj1" fmla="val -62848"/>
              <a:gd name="adj2" fmla="val 90614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7"/>
          <p:cNvGrpSpPr/>
          <p:nvPr/>
        </p:nvGrpSpPr>
        <p:grpSpPr>
          <a:xfrm>
            <a:off x="323528" y="1175256"/>
            <a:ext cx="8487076" cy="1254412"/>
            <a:chOff x="323528" y="1379853"/>
            <a:chExt cx="8487076" cy="1132993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323528" y="1421699"/>
              <a:ext cx="8487076" cy="1091147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63156" y="1379853"/>
              <a:ext cx="8068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Гранты, основные публикации, благодарности</a:t>
              </a:r>
            </a:p>
            <a:p>
              <a:endParaRPr lang="ru-RU" dirty="0"/>
            </a:p>
          </p:txBody>
        </p:sp>
      </p:grp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345" y="339502"/>
            <a:ext cx="9017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892480" y="4803998"/>
            <a:ext cx="191222" cy="273844"/>
          </a:xfrm>
        </p:spPr>
        <p:txBody>
          <a:bodyPr/>
          <a:lstStyle/>
          <a:p>
            <a:fld id="{27EFD8E4-3B70-4E62-8611-DB6A7255FD7C}" type="slidenum">
              <a:rPr lang="ru-RU" smtClean="0"/>
              <a:t>5</a:t>
            </a:fld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1701" y="3229693"/>
            <a:ext cx="4472187" cy="2158091"/>
          </a:xfrm>
          <a:prstGeom prst="rect">
            <a:avLst/>
          </a:prstGeom>
        </p:spPr>
      </p:pic>
      <p:cxnSp>
        <p:nvCxnSpPr>
          <p:cNvPr id="10" name="Скругленная соединительная линия 9"/>
          <p:cNvCxnSpPr/>
          <p:nvPr/>
        </p:nvCxnSpPr>
        <p:spPr>
          <a:xfrm rot="10800000">
            <a:off x="8604448" y="3229696"/>
            <a:ext cx="1152128" cy="1009381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"/>
          <p:cNvGrpSpPr/>
          <p:nvPr/>
        </p:nvGrpSpPr>
        <p:grpSpPr>
          <a:xfrm>
            <a:off x="323528" y="2571750"/>
            <a:ext cx="8487076" cy="937781"/>
            <a:chOff x="4670604" y="2715766"/>
            <a:chExt cx="4140000" cy="937781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4670604" y="2715766"/>
              <a:ext cx="4140000" cy="937781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818380" y="2798625"/>
              <a:ext cx="36724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Контакты</a:t>
              </a:r>
            </a:p>
            <a:p>
              <a:endParaRPr lang="ru-RU" dirty="0"/>
            </a:p>
          </p:txBody>
        </p:sp>
      </p:grp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DC88D777-9DFF-4814-A101-FB82894407E0}"/>
              </a:ext>
            </a:extLst>
          </p:cNvPr>
          <p:cNvSpPr/>
          <p:nvPr/>
        </p:nvSpPr>
        <p:spPr>
          <a:xfrm>
            <a:off x="739239" y="4753475"/>
            <a:ext cx="81866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/>
              <a:t> XI</a:t>
            </a:r>
            <a:r>
              <a:rPr lang="en-US" sz="1400" i="1" dirty="0"/>
              <a:t>X</a:t>
            </a:r>
            <a:r>
              <a:rPr lang="ru-RU" sz="1400" i="1" dirty="0"/>
              <a:t> МНТК Физика и технические приложения волновых процессов – ФиТПВП-202</a:t>
            </a:r>
            <a:r>
              <a:rPr lang="en-US" sz="1400" i="1" dirty="0"/>
              <a:t>1</a:t>
            </a:r>
            <a:endParaRPr lang="ru-RU" sz="1400" i="1" dirty="0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4C3F5B7-63CD-4517-91CA-B052A7D8819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0" y="4687200"/>
            <a:ext cx="423824" cy="42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909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Изображение выглядит как здание&#10;&#10;Автоматически созданное описание">
            <a:extLst>
              <a:ext uri="{FF2B5EF4-FFF2-40B4-BE49-F238E27FC236}">
                <a16:creationId xmlns:a16="http://schemas.microsoft.com/office/drawing/2014/main" id="{D7D5A359-650C-4BAB-B796-90B62CED322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98" b="28756"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345" y="339502"/>
            <a:ext cx="9017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1274218"/>
            <a:ext cx="7772400" cy="1102519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СПАСИБО ЗА ВНИМАНИЕ !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D5F0CB4-94C1-4725-96E4-22725A511603}"/>
              </a:ext>
            </a:extLst>
          </p:cNvPr>
          <p:cNvSpPr/>
          <p:nvPr/>
        </p:nvSpPr>
        <p:spPr>
          <a:xfrm>
            <a:off x="739239" y="4753475"/>
            <a:ext cx="81866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/>
              <a:t> XI</a:t>
            </a:r>
            <a:r>
              <a:rPr lang="en-US" sz="1400" i="1" dirty="0"/>
              <a:t>X</a:t>
            </a:r>
            <a:r>
              <a:rPr lang="ru-RU" sz="1400" i="1" dirty="0"/>
              <a:t> МНТК Физика и технические приложения волновых процессов – ФиТПВП-202</a:t>
            </a:r>
            <a:r>
              <a:rPr lang="en-US" sz="1400" i="1" dirty="0"/>
              <a:t>1</a:t>
            </a:r>
            <a:endParaRPr lang="ru-RU" sz="1400" i="1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D6248ED-5385-4BDF-A123-088B21B5CA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0" y="4687200"/>
            <a:ext cx="423824" cy="42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4088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_ИТМО_2019">
  <a:themeElements>
    <a:clrScheme name="Custom 1">
      <a:dk1>
        <a:srgbClr val="0230AC"/>
      </a:dk1>
      <a:lt1>
        <a:srgbClr val="FFFFFF"/>
      </a:lt1>
      <a:dk2>
        <a:srgbClr val="0230AC"/>
      </a:dk2>
      <a:lt2>
        <a:srgbClr val="FFFFFF"/>
      </a:lt2>
      <a:accent1>
        <a:srgbClr val="EC0044"/>
      </a:accent1>
      <a:accent2>
        <a:srgbClr val="0230AC"/>
      </a:accent2>
      <a:accent3>
        <a:srgbClr val="8F32AC"/>
      </a:accent3>
      <a:accent4>
        <a:srgbClr val="0057AC"/>
      </a:accent4>
      <a:accent5>
        <a:srgbClr val="EC5A00"/>
      </a:accent5>
      <a:accent6>
        <a:srgbClr val="ECEC00"/>
      </a:accent6>
      <a:hlink>
        <a:srgbClr val="4BBCFF"/>
      </a:hlink>
      <a:folHlink>
        <a:srgbClr val="C000C3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over">
  <a:themeElements>
    <a:clrScheme name="Custom 1">
      <a:dk1>
        <a:srgbClr val="0230AC"/>
      </a:dk1>
      <a:lt1>
        <a:srgbClr val="FFFFFF"/>
      </a:lt1>
      <a:dk2>
        <a:srgbClr val="0230AC"/>
      </a:dk2>
      <a:lt2>
        <a:srgbClr val="FFFFFF"/>
      </a:lt2>
      <a:accent1>
        <a:srgbClr val="EC0044"/>
      </a:accent1>
      <a:accent2>
        <a:srgbClr val="0230AC"/>
      </a:accent2>
      <a:accent3>
        <a:srgbClr val="8F32AC"/>
      </a:accent3>
      <a:accent4>
        <a:srgbClr val="0057AC"/>
      </a:accent4>
      <a:accent5>
        <a:srgbClr val="EC5A00"/>
      </a:accent5>
      <a:accent6>
        <a:srgbClr val="ECEC00"/>
      </a:accent6>
      <a:hlink>
        <a:srgbClr val="4BBCFF"/>
      </a:hlink>
      <a:folHlink>
        <a:srgbClr val="C000C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over">
  <a:themeElements>
    <a:clrScheme name="Custom 1">
      <a:dk1>
        <a:srgbClr val="0230AC"/>
      </a:dk1>
      <a:lt1>
        <a:srgbClr val="FFFFFF"/>
      </a:lt1>
      <a:dk2>
        <a:srgbClr val="0230AC"/>
      </a:dk2>
      <a:lt2>
        <a:srgbClr val="FFFFFF"/>
      </a:lt2>
      <a:accent1>
        <a:srgbClr val="EC0044"/>
      </a:accent1>
      <a:accent2>
        <a:srgbClr val="0230AC"/>
      </a:accent2>
      <a:accent3>
        <a:srgbClr val="8F32AC"/>
      </a:accent3>
      <a:accent4>
        <a:srgbClr val="0057AC"/>
      </a:accent4>
      <a:accent5>
        <a:srgbClr val="EC5A00"/>
      </a:accent5>
      <a:accent6>
        <a:srgbClr val="ECEC00"/>
      </a:accent6>
      <a:hlink>
        <a:srgbClr val="4BBCFF"/>
      </a:hlink>
      <a:folHlink>
        <a:srgbClr val="C000C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4_Cover">
  <a:themeElements>
    <a:clrScheme name="Custom 1">
      <a:dk1>
        <a:srgbClr val="0230AC"/>
      </a:dk1>
      <a:lt1>
        <a:srgbClr val="FFFFFF"/>
      </a:lt1>
      <a:dk2>
        <a:srgbClr val="0230AC"/>
      </a:dk2>
      <a:lt2>
        <a:srgbClr val="FFFFFF"/>
      </a:lt2>
      <a:accent1>
        <a:srgbClr val="EC0044"/>
      </a:accent1>
      <a:accent2>
        <a:srgbClr val="0230AC"/>
      </a:accent2>
      <a:accent3>
        <a:srgbClr val="8F32AC"/>
      </a:accent3>
      <a:accent4>
        <a:srgbClr val="0057AC"/>
      </a:accent4>
      <a:accent5>
        <a:srgbClr val="EC5A00"/>
      </a:accent5>
      <a:accent6>
        <a:srgbClr val="ECEC00"/>
      </a:accent6>
      <a:hlink>
        <a:srgbClr val="4BBCFF"/>
      </a:hlink>
      <a:folHlink>
        <a:srgbClr val="C000C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Тема_ИТМО_2019</Template>
  <TotalTime>5066</TotalTime>
  <Words>179</Words>
  <Application>Microsoft Office PowerPoint</Application>
  <PresentationFormat>Экран (16:9)</PresentationFormat>
  <Paragraphs>32</Paragraphs>
  <Slides>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</vt:lpstr>
      <vt:lpstr>Calibri</vt:lpstr>
      <vt:lpstr>Verdana</vt:lpstr>
      <vt:lpstr>Тема_ИТМО_2019</vt:lpstr>
      <vt:lpstr>1_Cover</vt:lpstr>
      <vt:lpstr>2_Cover</vt:lpstr>
      <vt:lpstr>4_Cover</vt:lpstr>
      <vt:lpstr>Название доклада</vt:lpstr>
      <vt:lpstr>Название доклада</vt:lpstr>
      <vt:lpstr>Название доклада</vt:lpstr>
      <vt:lpstr>Название доклада</vt:lpstr>
      <vt:lpstr>Название доклада</vt:lpstr>
      <vt:lpstr>СПАСИБО ЗА ВНИМАНИЕ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доклада</dc:title>
  <dc:creator>Maria Zhukova</dc:creator>
  <cp:lastModifiedBy>Шабан Ольга Валерьевна</cp:lastModifiedBy>
  <cp:revision>33</cp:revision>
  <dcterms:created xsi:type="dcterms:W3CDTF">2020-09-09T13:16:18Z</dcterms:created>
  <dcterms:modified xsi:type="dcterms:W3CDTF">2021-07-06T12:34:18Z</dcterms:modified>
</cp:coreProperties>
</file>